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6" r:id="rId9"/>
    <p:sldId id="267" r:id="rId10"/>
    <p:sldId id="270" r:id="rId11"/>
    <p:sldId id="268" r:id="rId12"/>
    <p:sldId id="265" r:id="rId13"/>
    <p:sldId id="263" r:id="rId14"/>
    <p:sldId id="26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C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FC7B-041D-26E3-89C2-375E5E8C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984F0-0174-27F1-55C8-FC95E91EF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49E2B-1AF7-CEF2-4724-9879C261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2368-565B-D83B-947F-67EE8DC1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AA23A-176C-8E66-3F3E-7B2133B9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19489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C96A-F57A-3C97-DFB8-A4683E5E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20954-5DCA-5D5E-3708-6183C7DA0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49606-7C40-FC01-09E8-F4875C9B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17B22-13F5-8BBE-BF1E-4B6E2900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6B587-32F9-40C1-BE4E-F170B76C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92941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59A7E-76C1-E22C-4719-61AEC9C85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CEAC0-E63E-B192-15DF-318A5A7D5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E601F-81E3-C992-924F-86CCBA31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A84A7-3B4A-D741-32B7-397FC44B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F75B2-B9A2-CCBB-38DD-BB92B5BF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09752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C05B-9A92-FD88-5F7F-C56F4B36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432FA-ECF9-9140-99B8-CAAEA908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1F3B-AE61-7026-0672-09950864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9C3A9-DECC-EC0A-E504-489F7575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555BB-5DF9-1E86-ECD7-7FAD53E1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28349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53E7-56EF-A569-E853-1E479719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AC5A0-9E03-CD3E-A858-9406E6A4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E791-7087-EA86-BEC8-8945F23E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C3FA3-147B-C454-AA8F-7778CE57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D1CF7-DCC3-46B7-C51E-014B1683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40207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CF5E-52B7-CBDC-23AD-B2A5359E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5216D-8B71-B323-9250-B12116D8F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F219A-75B3-997D-14A9-FFCFC1836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EF8A4-CE15-34E9-485D-7BF076FD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C017C-B5B6-2950-5BC1-4BA03725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4AAB2-3855-7FCA-6D1C-448D0F9F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39071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BE16-E5DF-B15E-08BF-3F0D4182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084EF-1CB3-9490-CE68-EA415F8E6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F66B1-74BB-D3CC-3E7C-D645065C0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205ED-C6C1-6C91-E701-C25C33DC5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E60489-7FE9-8BB4-71AD-D9E03A70D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9825BF-2AE5-CDF5-1292-4169BBF1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AB0331-129B-6361-2D06-28BF9605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976577-12C1-6D07-1E44-EC859ABC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76294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E8A7-4660-1A1E-C6CE-8E8AD0BE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72E6D-B44B-A70D-9766-40FD844D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A189A-9E71-4E27-CC4C-20CE7176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28AA9-BFC1-2D50-3588-330719B5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63421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85BAB-1D0A-BBBF-B355-229BBE6E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5F80E-20EE-E0B8-C7D1-1D5C7A99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494D5-6EFF-877C-175C-B1D302A8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5769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17CA-6F85-505A-A3BC-E0C48BA9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3BD4-0C13-9278-CE29-D1ECFD10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E8A6-C102-680C-68E4-25CE9A53A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3AA3B-EBEF-46A4-1549-DD940F64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38FC6-7B5A-BECF-8515-EF65602F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5AA2B-9754-D4A2-D4C4-CEA833EE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34186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BFD1-41EF-9088-1FED-DF425DB6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20AFE-937B-A860-453B-B6A38E099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B6F43-2B59-01D0-9087-8CEE940E7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3F7BF-0C85-96AB-FBC4-440D197B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4BE19-89D2-5D82-6066-2F2A8061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BFAA8-63E0-55C4-C10D-9D41900C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8468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C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2F6569-BD3A-BF97-AD73-C3CB8913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D42B9-619C-E7E4-1783-06000C102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0FDEF-8E89-B34A-F724-56A5791A0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D92DF-6160-4A11-B3F9-C88D7C0322D8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46EB0-576D-F0A5-E8F9-592F64BB2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AD18A-AA82-5D65-16E5-4CBCAAFC4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21DF9-0EC4-4A11-9056-5047477ED3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72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7650-5988-419C-9D7B-70960F8E1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666E6-ECE3-1276-6F7F-B8BB3CC1E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15685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950D0-8A21-8AF4-1968-91B9A05A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6745-0CCF-B163-7088-A939A3390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92102-2406-8D3F-C888-D18EA5DD1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93F8E-E506-76BA-31BA-4298E167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774"/>
            <a:ext cx="12192000" cy="57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442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8581A-4642-B07D-C236-1A4BBD5A2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1339-384D-F2F0-29E4-9331096D7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49990-AEB4-056C-EB55-8ED13C046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0BD5-D91C-B438-E81D-3864D895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951"/>
            <a:ext cx="12192000" cy="57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43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314C5-0391-F74F-A624-6FDE98A6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67AD-D77E-DD20-CA2C-06F1E8B8B6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88C2B-AE42-9E07-6D50-675A48308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2A869-265B-7B5E-F707-7F2A8CFA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060"/>
            <a:ext cx="12192000" cy="5803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209A-3050-5C7F-DAE5-9E90841D9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0"/>
          <a:stretch>
            <a:fillRect/>
          </a:stretch>
        </p:blipFill>
        <p:spPr>
          <a:xfrm>
            <a:off x="950490" y="1203326"/>
            <a:ext cx="10291020" cy="51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3092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00E4-676B-2C81-57BD-0F15B68C6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ECF6-C81B-BC24-64D6-E55394A91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EF045-C3AB-6D5F-F937-052C28BB6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081E3-611D-7568-A385-E9715B2EA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9" y="1824729"/>
            <a:ext cx="7086600" cy="47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3E44E-2BB3-8354-E0E7-D2366C082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62" y="154781"/>
            <a:ext cx="3620559" cy="54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189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F9FD-F349-CB92-37B4-4FC57ADB6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E8E6-5665-C427-0B0A-EAB16F7730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8DDA0-1177-E1EC-2C84-24C2F0A7D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E3A39-0E02-4F54-CF08-0D9F1824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304"/>
            <a:ext cx="12192000" cy="57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408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E3144-7C40-2428-BE26-91489404D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D105-AFF9-1678-B949-E763CF1452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ACBA8-6365-5D3B-0ECE-3783B332B4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4790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00E0F-5E12-8FCA-A9DA-FD6AAAF8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7897-65C0-A91D-A90F-82D1368D0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5946D-1C50-272C-D54A-41C9ECE66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B3D09-145C-D986-C6EE-65911ECC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19"/>
            <a:ext cx="12192000" cy="58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684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6EC27-BC78-B91D-AA85-74372E6B6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7396-D85C-2D82-C7AE-6EDBFE784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77B57-E105-1E5D-BB27-8218C68A2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C2B0-8E16-88FD-18F2-D06FEDB0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284"/>
            <a:ext cx="12192000" cy="58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862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79A30-65EE-4CA6-4E33-A10DD0737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59C6-2164-1E76-01C7-2F770059B0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70EA0-C82E-57FA-822C-D7C583320B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A910F-18EB-EDF4-66DA-3B4EC110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26"/>
            <a:ext cx="12192000" cy="57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6272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1B7F-2AE2-8D16-74EE-6E35DDDC2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4D0B-017A-BE54-5A85-6B2D04BFE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DDC14-2CEB-37D0-3CFF-3FFCFB4A5E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B58AB-1565-B3C3-4DED-3B013A63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219"/>
            <a:ext cx="12192000" cy="58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61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DD82-9829-4BB8-2239-54B728FE7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B9B9-5C6E-FE21-8426-6F1EC4804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792C-33C5-EAC5-126B-7B2562AC4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89C7B-6DBA-8338-D455-7341338B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320"/>
            <a:ext cx="12192000" cy="57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2251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DCE0E-0AF0-31A2-2BE5-D9BEC772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234A-6815-60B0-93BC-53A129691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2EAEB-E0D8-5D24-674E-3A6F4B54B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08957-FA4C-023C-5BCE-C7317FD1A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060"/>
            <a:ext cx="12192000" cy="58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662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1DE49-6EDF-7BC9-2247-C9741603C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3871-FF41-3B11-529A-C0813A86F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3A8DF-5C4F-C99A-23A9-B181B84F4C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C2E7E-71D3-9C1F-0168-A4875B64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2" y="51916"/>
            <a:ext cx="3801005" cy="6754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D8441-E714-5D55-BA5C-ECED2B44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1"/>
          <a:stretch>
            <a:fillRect/>
          </a:stretch>
        </p:blipFill>
        <p:spPr>
          <a:xfrm>
            <a:off x="4234662" y="75731"/>
            <a:ext cx="3722676" cy="6687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DE3F-49A5-FB68-16D7-8CF24C6A0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216" y="28099"/>
            <a:ext cx="3810532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01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FAEC2-7EC3-B895-2221-48AF8BA93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9C8AE-B63D-5E85-EFB3-A42015673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E4171-4E8B-B75A-70F1-60AF01F2B2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CA90-0C6C-4999-84E4-3ED63FF7D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2" y="85258"/>
            <a:ext cx="3762900" cy="668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11AC5-D937-6416-2284-595AB249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60" y="66205"/>
            <a:ext cx="3791479" cy="6725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324505-790A-8E83-48F2-3BA7F1EB5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845" y="66205"/>
            <a:ext cx="3781953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780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Alayna Paes</dc:creator>
  <cp:lastModifiedBy>Alayna Paes</cp:lastModifiedBy>
  <cp:revision>3</cp:revision>
  <dcterms:created xsi:type="dcterms:W3CDTF">2025-12-09T18:15:18Z</dcterms:created>
  <dcterms:modified xsi:type="dcterms:W3CDTF">2025-12-10T08:15:03Z</dcterms:modified>
</cp:coreProperties>
</file>